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47" autoAdjust="0"/>
    <p:restoredTop sz="94660"/>
  </p:normalViewPr>
  <p:slideViewPr>
    <p:cSldViewPr>
      <p:cViewPr>
        <p:scale>
          <a:sx n="100" d="100"/>
          <a:sy n="100" d="100"/>
        </p:scale>
        <p:origin x="-8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987E3B9-0C51-4FA8-AF8B-C9825EF89114}" type="datetimeFigureOut">
              <a:rPr lang="en-US" smtClean="0"/>
              <a:pPr/>
              <a:t>2/11/2020</a:t>
            </a:fld>
            <a:endParaRPr lang="en-GB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324DF7D-6AEE-42DC-B85E-3B12AF8FC0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audio" Target="../media/audio1.wav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audio" Target="../media/audio1.wav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736x/88/b3/b8/88b3b82cb95193b20850d2e4eab87e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pic>
        <p:nvPicPr>
          <p:cNvPr id="1026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77380">
            <a:off x="3412369" y="4712170"/>
            <a:ext cx="1712531" cy="1681135"/>
          </a:xfrm>
          <a:prstGeom prst="rect">
            <a:avLst/>
          </a:prstGeom>
          <a:noFill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214942" y="2857496"/>
            <a:ext cx="3357586" cy="2143140"/>
          </a:xfrm>
          <a:prstGeom prst="wedgeRoundRectCallout">
            <a:avLst>
              <a:gd name="adj1" fmla="val -55086"/>
              <a:gd name="adj2" fmla="val 68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Γεια σου παιδάκι!</a:t>
            </a:r>
          </a:p>
          <a:p>
            <a:pPr algn="ctr"/>
            <a:r>
              <a:rPr lang="el-GR" dirty="0" smtClean="0"/>
              <a:t>Καλώς ήρθες!</a:t>
            </a:r>
          </a:p>
          <a:p>
            <a:pPr algn="ctr"/>
            <a:r>
              <a:rPr lang="el-GR" dirty="0" smtClean="0"/>
              <a:t>Ώρα να παίξουμε </a:t>
            </a:r>
            <a:endParaRPr lang="en-GB" smtClean="0"/>
          </a:p>
          <a:p>
            <a:pPr algn="ctr"/>
            <a:r>
              <a:rPr lang="el-GR" smtClean="0"/>
              <a:t>με </a:t>
            </a:r>
            <a:r>
              <a:rPr lang="el-GR" dirty="0" smtClean="0"/>
              <a:t>τις λέξεις!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</a:t>
            </a:r>
            <a:r>
              <a:rPr lang="el-GR" dirty="0" err="1" smtClean="0"/>
              <a:t>λου</a:t>
            </a:r>
            <a:r>
              <a:rPr lang="el-GR" dirty="0" smtClean="0"/>
              <a:t>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pic>
        <p:nvPicPr>
          <p:cNvPr id="142338" name="Picture 2" descr="http://www.clipartbest.com/cliparts/MKT/nkq/MKTnkqbiq.png">
            <a:hlinkClick r:id="" action="ppaction://noaction">
              <a:snd r:embed="rId3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214686"/>
            <a:ext cx="1506457" cy="1819254"/>
          </a:xfrm>
          <a:prstGeom prst="rect">
            <a:avLst/>
          </a:prstGeom>
          <a:noFill/>
        </p:spPr>
      </p:pic>
      <p:pic>
        <p:nvPicPr>
          <p:cNvPr id="6" name="Picture 10" descr="http://cleanclipart.com/wp-content/uploads/2015/10/Images-of-cartoon-turtle-clipart-best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 l="6803" t="9071" r="7937" b="8315"/>
          <a:stretch>
            <a:fillRect/>
          </a:stretch>
        </p:blipFill>
        <p:spPr bwMode="auto">
          <a:xfrm>
            <a:off x="714348" y="3286124"/>
            <a:ext cx="1800000" cy="1800000"/>
          </a:xfrm>
          <a:prstGeom prst="rect">
            <a:avLst/>
          </a:prstGeom>
          <a:noFill/>
        </p:spPr>
      </p:pic>
      <p:pic>
        <p:nvPicPr>
          <p:cNvPr id="142344" name="Picture 8" descr="http://www.clker.com/cliparts/e/b/E/J/e/O/red-dress-md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3357562"/>
            <a:ext cx="1414459" cy="1776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/κε/;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pic>
        <p:nvPicPr>
          <p:cNvPr id="155650" name="Picture 2" descr="http://www.clipartlord.com/wp-content/uploads/2013/04/candy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357562"/>
            <a:ext cx="2000264" cy="1800000"/>
          </a:xfrm>
          <a:prstGeom prst="rect">
            <a:avLst/>
          </a:prstGeom>
          <a:noFill/>
        </p:spPr>
      </p:pic>
      <p:sp>
        <p:nvSpPr>
          <p:cNvPr id="155652" name="AutoShape 4" descr="http://images.clipartpanda.com/kids-scissors-clipart-scissor.svg"/>
          <p:cNvSpPr>
            <a:spLocks noChangeAspect="1" noChangeArrowheads="1"/>
          </p:cNvSpPr>
          <p:nvPr/>
        </p:nvSpPr>
        <p:spPr bwMode="auto">
          <a:xfrm>
            <a:off x="155575" y="-2308225"/>
            <a:ext cx="52768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654" name="AutoShape 6" descr="http://images.clipartpanda.com/kids-scissors-clipart-scissor.svg"/>
          <p:cNvSpPr>
            <a:spLocks noChangeAspect="1" noChangeArrowheads="1"/>
          </p:cNvSpPr>
          <p:nvPr/>
        </p:nvSpPr>
        <p:spPr bwMode="auto">
          <a:xfrm>
            <a:off x="155575" y="-2308225"/>
            <a:ext cx="527685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5656" name="Picture 8" descr="http://www.clker.com/cliparts/e/9/6/4/1341955969628633147Pair%20of%20Red%20Scissors.svg.med.png">
            <a:hlinkClick r:id="" action="ppaction://noaction">
              <a:snd r:embed="rId3" name="explode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429000"/>
            <a:ext cx="1685917" cy="1614479"/>
          </a:xfrm>
          <a:prstGeom prst="rect">
            <a:avLst/>
          </a:prstGeom>
          <a:noFill/>
        </p:spPr>
      </p:pic>
      <p:pic>
        <p:nvPicPr>
          <p:cNvPr id="155658" name="Picture 10" descr="http://cliparts.co/cliparts/6ir/og6/6irog6dyT.png">
            <a:hlinkClick r:id="" action="ppaction://noaction">
              <a:snd r:embed="rId6" name="applause.wav" builtIn="1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214686"/>
            <a:ext cx="1858760" cy="1785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0" name="Picture 6" descr="http://cliparts.co/cliparts/6ir/5jL/6ir5jLEX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4114800" cy="4114801"/>
          </a:xfrm>
          <a:prstGeom prst="rect">
            <a:avLst/>
          </a:prstGeom>
          <a:noFill/>
        </p:spPr>
      </p:pic>
      <p:sp>
        <p:nvSpPr>
          <p:cNvPr id="7" name="6 - Επεξήγηση με σύννεφο"/>
          <p:cNvSpPr/>
          <p:nvPr/>
        </p:nvSpPr>
        <p:spPr>
          <a:xfrm>
            <a:off x="5000628" y="785794"/>
            <a:ext cx="3500462" cy="2214578"/>
          </a:xfrm>
          <a:prstGeom prst="cloudCallout">
            <a:avLst>
              <a:gd name="adj1" fmla="val -63179"/>
              <a:gd name="adj2" fmla="val 445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Μπράβο!!!!!</a:t>
            </a:r>
          </a:p>
          <a:p>
            <a:pPr algn="ctr"/>
            <a:r>
              <a:rPr lang="el-GR" dirty="0" smtClean="0"/>
              <a:t>Τα κατάφερες!!!!</a:t>
            </a:r>
            <a:endParaRPr lang="en-GB" dirty="0"/>
          </a:p>
        </p:txBody>
      </p:sp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ύννεφο"/>
          <p:cNvSpPr/>
          <p:nvPr/>
        </p:nvSpPr>
        <p:spPr>
          <a:xfrm>
            <a:off x="428596" y="642918"/>
            <a:ext cx="4857784" cy="2571768"/>
          </a:xfrm>
          <a:prstGeom prst="cloudCallout">
            <a:avLst>
              <a:gd name="adj1" fmla="val 65878"/>
              <a:gd name="adj2" fmla="val 48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Όλες οι δραστηριότητες μας πραγματοποιούνται με πολλή αγάπη και σεβασμό προς τα παιδιά μας!</a:t>
            </a:r>
          </a:p>
          <a:p>
            <a:pPr algn="ctr"/>
            <a:r>
              <a:rPr lang="el-GR" dirty="0" smtClean="0"/>
              <a:t> Ελπίζουμε να τη βρήκατε κι αυτή ενδιαφέρουσα!</a:t>
            </a:r>
            <a:endParaRPr lang="en-GB" dirty="0"/>
          </a:p>
        </p:txBody>
      </p:sp>
      <p:sp>
        <p:nvSpPr>
          <p:cNvPr id="7" name="6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sp>
        <p:nvSpPr>
          <p:cNvPr id="150534" name="AutoShape 6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536" name="AutoShape 8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538" name="AutoShape 10" descr="http://gallery.yopriceville.com/var/albums/Free-Clipart-Pictures/Cartoons-PNG/Transparent_Tinkerbell_Disney_Fairy_PNG_Clipart.png?m=1433841570"/>
          <p:cNvSpPr>
            <a:spLocks noChangeAspect="1" noChangeArrowheads="1"/>
          </p:cNvSpPr>
          <p:nvPr/>
        </p:nvSpPr>
        <p:spPr bwMode="auto">
          <a:xfrm>
            <a:off x="155575" y="-2308225"/>
            <a:ext cx="41814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0540" name="Picture 12" descr="http://8pic.ir/images/4002109643729211263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571480"/>
            <a:ext cx="320992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l-GR" dirty="0" smtClean="0">
                <a:latin typeface="+mj-lt"/>
              </a:rPr>
              <a:t>    Ο πνευματικός δημιουργός αυτού του κειμένου, παραχωρεί την άδεια αναδημοσίευσης- αναπαραγωγής του, σε οποιοδήποτε ηλεκτρονικό ή έντυπο μέσο, υπό την προϋπόθεση αναδημοσίευσης ολόκληρου του κειμένου και όχι της τμηματικής- αποσπασματικής αναδημοσίευσης.</a:t>
            </a:r>
          </a:p>
          <a:p>
            <a:pPr>
              <a:buNone/>
            </a:pPr>
            <a:endParaRPr lang="el-GR" dirty="0" smtClean="0"/>
          </a:p>
          <a:p>
            <a:endParaRPr lang="el-GR" dirty="0" smtClean="0"/>
          </a:p>
          <a:p>
            <a:endParaRPr lang="en-GB" dirty="0"/>
          </a:p>
        </p:txBody>
      </p:sp>
      <p:sp>
        <p:nvSpPr>
          <p:cNvPr id="4" name="3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Δημιουργός: </a:t>
            </a:r>
            <a:r>
              <a:rPr lang="el-GR" b="1" dirty="0" smtClean="0"/>
              <a:t>Καλλιτσουνάκη Κωνσταντίνα</a:t>
            </a:r>
          </a:p>
          <a:p>
            <a:endParaRPr lang="el-GR" dirty="0" smtClean="0"/>
          </a:p>
          <a:p>
            <a:pPr algn="ctr">
              <a:buNone/>
            </a:pPr>
            <a:r>
              <a:rPr lang="el-GR" dirty="0" smtClean="0">
                <a:latin typeface="+mj-lt"/>
              </a:rPr>
              <a:t>Κέντρο Ειδικών Θεραπειών</a:t>
            </a:r>
          </a:p>
          <a:p>
            <a:pPr algn="ctr">
              <a:buNone/>
            </a:pPr>
            <a:r>
              <a:rPr lang="el-GR" dirty="0" smtClean="0">
                <a:latin typeface="+mj-lt"/>
              </a:rPr>
              <a:t>στο λόγο μας</a:t>
            </a:r>
          </a:p>
          <a:p>
            <a:pPr algn="ctr">
              <a:buNone/>
            </a:pPr>
            <a:r>
              <a:rPr lang="en-GB" dirty="0" smtClean="0">
                <a:latin typeface="+mj-lt"/>
              </a:rPr>
              <a:t>www.stologomas.gr</a:t>
            </a:r>
            <a:endParaRPr lang="el-GR" dirty="0" smtClean="0">
              <a:latin typeface="+mj-lt"/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5" name="4 - Επεξήγηση με σύννεφο"/>
          <p:cNvSpPr/>
          <p:nvPr/>
        </p:nvSpPr>
        <p:spPr>
          <a:xfrm>
            <a:off x="3428992" y="857232"/>
            <a:ext cx="3500462" cy="2071702"/>
          </a:xfrm>
          <a:prstGeom prst="cloudCallout">
            <a:avLst>
              <a:gd name="adj1" fmla="val -79062"/>
              <a:gd name="adj2" fmla="val -31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Ευχαριστούμε </a:t>
            </a:r>
          </a:p>
          <a:p>
            <a:pPr algn="ctr"/>
            <a:r>
              <a:rPr lang="el-GR" dirty="0" smtClean="0"/>
              <a:t>που σέβεστε τη δουλειά μας!!!!</a:t>
            </a:r>
            <a:endParaRPr lang="en-GB" dirty="0"/>
          </a:p>
        </p:txBody>
      </p:sp>
      <p:sp>
        <p:nvSpPr>
          <p:cNvPr id="151554" name="AutoShape 2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556" name="AutoShape 4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558" name="AutoShape 6" descr="http://gallery.yopriceville.com/var/albums/Free-Clipart-Pictures/Cartoons-PNG/Transparent_Tinkerbell_Fairy_PNG_Clipart.png?m=1433841571"/>
          <p:cNvSpPr>
            <a:spLocks noChangeAspect="1" noChangeArrowheads="1"/>
          </p:cNvSpPr>
          <p:nvPr/>
        </p:nvSpPr>
        <p:spPr bwMode="auto">
          <a:xfrm>
            <a:off x="155575" y="-2308225"/>
            <a:ext cx="279082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1560" name="Picture 8" descr="http://vignette3.wikia.nocookie.net/disney/images/2/2c/Tinker_Bell_Render.png/revision/20130728234258"/>
          <p:cNvPicPr>
            <a:picLocks noChangeAspect="1" noChangeArrowheads="1"/>
          </p:cNvPicPr>
          <p:nvPr/>
        </p:nvPicPr>
        <p:blipFill>
          <a:blip r:embed="rId2"/>
          <a:srcRect t="4593" b="1312"/>
          <a:stretch>
            <a:fillRect/>
          </a:stretch>
        </p:blipFill>
        <p:spPr bwMode="auto">
          <a:xfrm>
            <a:off x="425348" y="285728"/>
            <a:ext cx="2074949" cy="334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/μπα/;</a:t>
            </a:r>
            <a:endParaRPr lang="en-GB" dirty="0"/>
          </a:p>
        </p:txBody>
      </p:sp>
      <p:pic>
        <p:nvPicPr>
          <p:cNvPr id="8198" name="Picture 6" descr="http://vignette1.wikia.nocookie.net/clubpenguin/images/2/2e/Dinner_Chair.PNG/revision/20140329134232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 l="29361" t="8562" r="29842" b="8086"/>
          <a:stretch>
            <a:fillRect/>
          </a:stretch>
        </p:blipFill>
        <p:spPr bwMode="auto">
          <a:xfrm>
            <a:off x="4071934" y="2928934"/>
            <a:ext cx="1440000" cy="2160000"/>
          </a:xfrm>
          <a:prstGeom prst="rect">
            <a:avLst/>
          </a:prstGeom>
          <a:noFill/>
        </p:spPr>
      </p:pic>
      <p:pic>
        <p:nvPicPr>
          <p:cNvPr id="8200" name="Picture 8" descr="http://www.fancyicons.com/download/?id=2418&amp;t=png&amp;s=256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5"/>
          <a:srcRect l="29528" r="32480"/>
          <a:stretch>
            <a:fillRect/>
          </a:stretch>
        </p:blipFill>
        <p:spPr bwMode="auto">
          <a:xfrm>
            <a:off x="7215206" y="2983512"/>
            <a:ext cx="1080000" cy="2160000"/>
          </a:xfrm>
          <a:prstGeom prst="rect">
            <a:avLst/>
          </a:prstGeom>
          <a:noFill/>
        </p:spPr>
      </p:pic>
      <p:pic>
        <p:nvPicPr>
          <p:cNvPr id="8202" name="Picture 10" descr="http://pngimg.com/upload/basketball_PNG1100.png">
            <a:hlinkClick r:id="" action="ppaction://noaction">
              <a:snd r:embed="rId6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214686"/>
            <a:ext cx="1800000" cy="1800000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/βα/;</a:t>
            </a:r>
            <a:endParaRPr lang="en-GB" dirty="0"/>
          </a:p>
        </p:txBody>
      </p:sp>
      <p:pic>
        <p:nvPicPr>
          <p:cNvPr id="7170" name="Picture 2" descr="http://images.clipartlogo.com/files/images/11/118632/grenouille_t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214686"/>
            <a:ext cx="1800000" cy="1764000"/>
          </a:xfrm>
          <a:prstGeom prst="rect">
            <a:avLst/>
          </a:prstGeom>
          <a:noFill/>
        </p:spPr>
      </p:pic>
      <p:pic>
        <p:nvPicPr>
          <p:cNvPr id="7172" name="Picture 4" descr="http://cliparts.co/cliparts/kcK/nj9/kcKnj9qXi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 cstate="print"/>
          <a:srcRect l="3307" t="15748" r="2520" b="11969"/>
          <a:stretch>
            <a:fillRect/>
          </a:stretch>
        </p:blipFill>
        <p:spPr bwMode="auto">
          <a:xfrm>
            <a:off x="6858016" y="3429000"/>
            <a:ext cx="1800000" cy="1656000"/>
          </a:xfrm>
          <a:prstGeom prst="rect">
            <a:avLst/>
          </a:prstGeom>
          <a:noFill/>
        </p:spPr>
      </p:pic>
      <p:pic>
        <p:nvPicPr>
          <p:cNvPr id="7174" name="Picture 6" descr="http://www.giapraki.com/wp-content/uploads/2012/12/tilefono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286124"/>
            <a:ext cx="2160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/ρο/;</a:t>
            </a:r>
            <a:endParaRPr lang="en-GB" dirty="0"/>
          </a:p>
        </p:txBody>
      </p:sp>
      <p:sp>
        <p:nvSpPr>
          <p:cNvPr id="145410" name="AutoShape 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5412" name="Picture 4" descr="http://png-cliparts.oodus.com/wp-content/gallery/other-cliparts/Clipart-watch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 l="2520" t="17953" r="3150" b="24567"/>
          <a:stretch>
            <a:fillRect/>
          </a:stretch>
        </p:blipFill>
        <p:spPr bwMode="auto">
          <a:xfrm>
            <a:off x="3214678" y="3286124"/>
            <a:ext cx="2628000" cy="1404000"/>
          </a:xfrm>
          <a:prstGeom prst="rect">
            <a:avLst/>
          </a:prstGeom>
          <a:noFill/>
        </p:spPr>
      </p:pic>
      <p:pic>
        <p:nvPicPr>
          <p:cNvPr id="145414" name="Picture 6" descr="http://images.clipartlogo.com/files/images/30/309812/lamp_t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143248"/>
            <a:ext cx="1800000" cy="1800000"/>
          </a:xfrm>
          <a:prstGeom prst="rect">
            <a:avLst/>
          </a:prstGeom>
          <a:noFill/>
        </p:spPr>
      </p:pic>
      <p:pic>
        <p:nvPicPr>
          <p:cNvPr id="145418" name="Picture 10" descr="http://iconbug.com/download/size/256/icon/3623/cute-sheep/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 l="2953" t="8858" b="8858"/>
          <a:stretch>
            <a:fillRect/>
          </a:stretch>
        </p:blipFill>
        <p:spPr bwMode="auto">
          <a:xfrm>
            <a:off x="6643702" y="3286124"/>
            <a:ext cx="2160000" cy="1728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/κα/;</a:t>
            </a:r>
            <a:endParaRPr lang="en-GB" dirty="0"/>
          </a:p>
        </p:txBody>
      </p:sp>
      <p:pic>
        <p:nvPicPr>
          <p:cNvPr id="148484" name="Picture 4" descr="http://cliparts.co/cliparts/dT4/8R4/dT48R45yc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 t="4702" b="5374"/>
          <a:stretch>
            <a:fillRect/>
          </a:stretch>
        </p:blipFill>
        <p:spPr bwMode="auto">
          <a:xfrm>
            <a:off x="3571868" y="3286124"/>
            <a:ext cx="1800000" cy="1800000"/>
          </a:xfrm>
          <a:prstGeom prst="rect">
            <a:avLst/>
          </a:prstGeom>
          <a:noFill/>
        </p:spPr>
      </p:pic>
      <p:pic>
        <p:nvPicPr>
          <p:cNvPr id="148486" name="Picture 6" descr="http://images.clipartpanda.com/airplane-clipart-no-background-dT7jBEBT9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5"/>
          <a:srcRect l="8031" t="12339" r="10394" b="13637"/>
          <a:stretch>
            <a:fillRect/>
          </a:stretch>
        </p:blipFill>
        <p:spPr bwMode="auto">
          <a:xfrm>
            <a:off x="6572264" y="3357562"/>
            <a:ext cx="2088000" cy="1800000"/>
          </a:xfrm>
          <a:prstGeom prst="rect">
            <a:avLst/>
          </a:prstGeom>
          <a:noFill/>
        </p:spPr>
      </p:pic>
      <p:pic>
        <p:nvPicPr>
          <p:cNvPr id="148488" name="Picture 8" descr="http://www.clipartlord.com/wp-content/uploads/2014/11/carrots13.png">
            <a:hlinkClick r:id="" action="ppaction://noaction">
              <a:snd r:embed="rId6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34576">
            <a:off x="836149" y="3213650"/>
            <a:ext cx="1368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/πα/;</a:t>
            </a:r>
            <a:endParaRPr lang="en-GB" dirty="0"/>
          </a:p>
        </p:txBody>
      </p:sp>
      <p:sp>
        <p:nvSpPr>
          <p:cNvPr id="147460" name="AutoShape 4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2" name="AutoShape 6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4" name="AutoShape 8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466" name="AutoShape 10" descr="http://gallery.yopriceville.com/var/albums/Free-Clipart-Pictures/Ice-Cream-PNG/Transparent_Ice_Cream_Cone_PNG_Clipart_Picture.png?m=1422197805"/>
          <p:cNvSpPr>
            <a:spLocks noChangeAspect="1" noChangeArrowheads="1"/>
          </p:cNvSpPr>
          <p:nvPr/>
        </p:nvSpPr>
        <p:spPr bwMode="auto">
          <a:xfrm>
            <a:off x="155575" y="-2903538"/>
            <a:ext cx="2362200" cy="605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7468" name="Picture 12" descr="http://www.cliparthut.com/clip-arts/374/ice-cream-cone-clip-art-374648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000372"/>
            <a:ext cx="1188000" cy="2143140"/>
          </a:xfrm>
          <a:prstGeom prst="rect">
            <a:avLst/>
          </a:prstGeom>
          <a:noFill/>
        </p:spPr>
      </p:pic>
      <p:pic>
        <p:nvPicPr>
          <p:cNvPr id="147472" name="Picture 16" descr="http://www.clker.com/cliparts/5/c/8/4/12305710901803390740rg1024_soft_trees_1.svg.hi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143248"/>
            <a:ext cx="1800000" cy="1825390"/>
          </a:xfrm>
          <a:prstGeom prst="rect">
            <a:avLst/>
          </a:prstGeom>
          <a:noFill/>
        </p:spPr>
      </p:pic>
      <p:pic>
        <p:nvPicPr>
          <p:cNvPr id="147474" name="Picture 18" descr="http://zizaza.com/cache/big_thumb/iconset/580943/580947/PNG/512/furniture/bed_furniture_bed_png_bed_icon_furniture_icon_png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3214686"/>
            <a:ext cx="1800000" cy="180000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/γα/;</a:t>
            </a:r>
            <a:endParaRPr lang="en-GB" dirty="0"/>
          </a:p>
        </p:txBody>
      </p:sp>
      <p:sp>
        <p:nvSpPr>
          <p:cNvPr id="146434" name="AutoShape 2" descr="http://www.clipartqueen.com/image-files/orange-cat-clipart.png"/>
          <p:cNvSpPr>
            <a:spLocks noChangeAspect="1" noChangeArrowheads="1"/>
          </p:cNvSpPr>
          <p:nvPr/>
        </p:nvSpPr>
        <p:spPr bwMode="auto">
          <a:xfrm>
            <a:off x="155575" y="-2697163"/>
            <a:ext cx="4933950" cy="562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36" name="AutoShape 4" descr="http://www.clipartqueen.com/image-files/orange-cat-clipart.png"/>
          <p:cNvSpPr>
            <a:spLocks noChangeAspect="1" noChangeArrowheads="1"/>
          </p:cNvSpPr>
          <p:nvPr/>
        </p:nvSpPr>
        <p:spPr bwMode="auto">
          <a:xfrm>
            <a:off x="155575" y="-2697163"/>
            <a:ext cx="4933950" cy="562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6438" name="Picture 6" descr="http://www.clipartqueen.com/image-files/orange-cat-clipart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 l="2280"/>
          <a:stretch>
            <a:fillRect/>
          </a:stretch>
        </p:blipFill>
        <p:spPr bwMode="auto">
          <a:xfrm>
            <a:off x="6929454" y="3286124"/>
            <a:ext cx="1800000" cy="1800000"/>
          </a:xfrm>
          <a:prstGeom prst="rect">
            <a:avLst/>
          </a:prstGeom>
          <a:noFill/>
        </p:spPr>
      </p:pic>
      <p:pic>
        <p:nvPicPr>
          <p:cNvPr id="146440" name="Picture 8" descr="http://cliparts.co/cliparts/pkc/8BR/pkc8BRqTr.png">
            <a:hlinkClick r:id="" action="ppaction://noaction">
              <a:snd r:embed="rId5" name="explode.wav" builtIn="1"/>
            </a:hlinkClick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3357562"/>
            <a:ext cx="1800000" cy="1620000"/>
          </a:xfrm>
          <a:prstGeom prst="rect">
            <a:avLst/>
          </a:prstGeom>
          <a:noFill/>
        </p:spPr>
      </p:pic>
      <p:sp>
        <p:nvSpPr>
          <p:cNvPr id="146442" name="AutoShape 10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4" name="AutoShape 1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6" name="AutoShape 14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48" name="AutoShape 16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50" name="AutoShape 18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63500" y="-136525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452" name="AutoShape 20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1828800"/>
            <a:ext cx="3409950" cy="3819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6454" name="Picture 22" descr="http://images.clipartpanda.com/sun-clipart-png-sun_icon-7587cced3d0c975180e86393e3c6cc9e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214686"/>
            <a:ext cx="1800000" cy="1800000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/το/;</a:t>
            </a:r>
            <a:endParaRPr lang="en-GB" dirty="0"/>
          </a:p>
        </p:txBody>
      </p:sp>
      <p:pic>
        <p:nvPicPr>
          <p:cNvPr id="144388" name="Picture 4" descr="http://content.mycutegraphics.com/graphics/letter/car-for-letter-c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286124"/>
            <a:ext cx="2160000" cy="1800000"/>
          </a:xfrm>
          <a:prstGeom prst="rect">
            <a:avLst/>
          </a:prstGeom>
          <a:noFill/>
        </p:spPr>
      </p:pic>
      <p:pic>
        <p:nvPicPr>
          <p:cNvPr id="144390" name="Picture 6" descr="http://content.mycutegraphics.com/graphics/beach/beach-ball.png">
            <a:hlinkClick r:id="" action="ppaction://noaction">
              <a:snd r:embed="rId5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429000"/>
            <a:ext cx="1800000" cy="1692000"/>
          </a:xfrm>
          <a:prstGeom prst="rect">
            <a:avLst/>
          </a:prstGeom>
          <a:noFill/>
        </p:spPr>
      </p:pic>
      <p:pic>
        <p:nvPicPr>
          <p:cNvPr id="144392" name="Picture 8" descr="http://cleanclipart.com/wp-content/uploads/2015/10/Lion-cliparts-collection-picture-tag-clipart.png">
            <a:hlinkClick r:id="" action="ppaction://noaction">
              <a:snd r:embed="rId3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/>
          <a:srcRect l="1890" t="12283" r="5039" b="4724"/>
          <a:stretch>
            <a:fillRect/>
          </a:stretch>
        </p:blipFill>
        <p:spPr bwMode="auto">
          <a:xfrm>
            <a:off x="6643702" y="3286124"/>
            <a:ext cx="2160000" cy="1800000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lker.com/cliparts/d/d/3/c/13289830681766660254dog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77380">
            <a:off x="-101270" y="620655"/>
            <a:ext cx="927820" cy="910810"/>
          </a:xfrm>
          <a:prstGeom prst="rect">
            <a:avLst/>
          </a:prstGeom>
          <a:noFill/>
        </p:spPr>
      </p:pic>
      <p:sp>
        <p:nvSpPr>
          <p:cNvPr id="4" name="3 - Επεξήγηση με στρογγυλεμένο παραλληλόγραμμο"/>
          <p:cNvSpPr/>
          <p:nvPr/>
        </p:nvSpPr>
        <p:spPr>
          <a:xfrm>
            <a:off x="1142976" y="142852"/>
            <a:ext cx="3000396" cy="1214446"/>
          </a:xfrm>
          <a:prstGeom prst="wedgeRoundRectCallout">
            <a:avLst>
              <a:gd name="adj1" fmla="val -63248"/>
              <a:gd name="adj2" fmla="val 37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Ποια λέξη ξεκινάει από /φε/;</a:t>
            </a:r>
            <a:endParaRPr lang="en-GB" dirty="0"/>
          </a:p>
        </p:txBody>
      </p:sp>
      <p:sp>
        <p:nvSpPr>
          <p:cNvPr id="5" name="4 - Ορθογώνιο"/>
          <p:cNvSpPr/>
          <p:nvPr/>
        </p:nvSpPr>
        <p:spPr>
          <a:xfrm>
            <a:off x="2571736" y="6429372"/>
            <a:ext cx="328614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©www.stologomas.gr</a:t>
            </a:r>
          </a:p>
        </p:txBody>
      </p:sp>
      <p:sp>
        <p:nvSpPr>
          <p:cNvPr id="143362" name="AutoShape 2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364" name="AutoShape 4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366" name="AutoShape 6" descr="http://gallery.yopriceville.com/var/albums/Free-Clipart-Pictures/Sun-and-Moon-PNG/Transparent_Moon_PNG_Clipart_Picture.png?m=1419212105"/>
          <p:cNvSpPr>
            <a:spLocks noChangeAspect="1" noChangeArrowheads="1"/>
          </p:cNvSpPr>
          <p:nvPr/>
        </p:nvSpPr>
        <p:spPr bwMode="auto">
          <a:xfrm>
            <a:off x="155575" y="-2308225"/>
            <a:ext cx="4305300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368" name="Picture 8" descr="http://openclipart.org/image/2400px/svg_to_png/187401/halfmoon.png">
            <a:hlinkClick r:id="" action="ppaction://noaction">
              <a:snd r:embed="rId3" name="applaus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071810"/>
            <a:ext cx="1800000" cy="1836000"/>
          </a:xfrm>
          <a:prstGeom prst="rect">
            <a:avLst/>
          </a:prstGeom>
          <a:noFill/>
        </p:spPr>
      </p:pic>
      <p:pic>
        <p:nvPicPr>
          <p:cNvPr id="143372" name="Picture 12" descr="http://www.clipartbest.com/cliparts/dc8/MA4/dc8MA4bce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86124"/>
            <a:ext cx="2014314" cy="1714513"/>
          </a:xfrm>
          <a:prstGeom prst="rect">
            <a:avLst/>
          </a:prstGeom>
          <a:noFill/>
        </p:spPr>
      </p:pic>
      <p:pic>
        <p:nvPicPr>
          <p:cNvPr id="143374" name="Picture 14" descr="http://www.clipartbest.com/cliparts/di8/5yp/di85yprdT.png">
            <a:hlinkClick r:id="" action="ppaction://noaction">
              <a:snd r:embed="rId5" name="explode.wav" builtIn="1"/>
            </a:hlinkClick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143248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585</TotalTime>
  <Words>158</Words>
  <Application>Microsoft Office PowerPoint</Application>
  <PresentationFormat>Προβολή στην οθόνη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Ζωντάνια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User#</dc:creator>
  <cp:lastModifiedBy>user</cp:lastModifiedBy>
  <cp:revision>35</cp:revision>
  <dcterms:created xsi:type="dcterms:W3CDTF">2015-12-17T11:46:51Z</dcterms:created>
  <dcterms:modified xsi:type="dcterms:W3CDTF">2020-02-11T10:16:41Z</dcterms:modified>
</cp:coreProperties>
</file>